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FAB6B2-9352-456D-A964-5A9BE1B6EFA1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5BAC52A-B911-4DDB-BB26-A6376A548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357298"/>
            <a:ext cx="6846630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Дискуссия на тему: 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smtClean="0"/>
              <a:t>Является ли молодежный экстремизм опасностью для общества?»</a:t>
            </a:r>
            <a:endParaRPr lang="ru-RU" sz="3200" dirty="0" smtClean="0"/>
          </a:p>
          <a:p>
            <a:pPr algn="ctr"/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Что такое политический экстремизм и терроризм? </a:t>
            </a:r>
            <a:endParaRPr lang="ru-RU" dirty="0" smtClean="0"/>
          </a:p>
          <a:p>
            <a:r>
              <a:rPr lang="ru-RU" sz="2800" dirty="0" smtClean="0"/>
              <a:t>Молодежный </a:t>
            </a:r>
            <a:r>
              <a:rPr lang="ru-RU" sz="2800" dirty="0" smtClean="0"/>
              <a:t>экстремизм-это протест против общества или попытка привлечь внимание к наболевшим проблемам общества</a:t>
            </a:r>
            <a:r>
              <a:rPr lang="ru-RU" sz="2800" dirty="0" smtClean="0"/>
              <a:t>?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можно считать экстремизмом в современной России?</a:t>
            </a:r>
          </a:p>
          <a:p>
            <a:r>
              <a:rPr lang="ru-RU" dirty="0" smtClean="0"/>
              <a:t>Причины </a:t>
            </a:r>
            <a:r>
              <a:rPr lang="ru-RU" dirty="0" smtClean="0"/>
              <a:t>экстремизма в молодежной среде.</a:t>
            </a:r>
          </a:p>
          <a:p>
            <a:r>
              <a:rPr lang="ru-RU" dirty="0" smtClean="0"/>
              <a:t>Является </a:t>
            </a:r>
            <a:r>
              <a:rPr lang="ru-RU" dirty="0" smtClean="0"/>
              <a:t>ли молодежный экстремизм угрозой для общества?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чем опасность молодежного экстремизма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остановить политический экстремизм?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Экстремизм-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приверженность  к крайним взглядам и мерам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равовой нигилизм</a:t>
            </a:r>
          </a:p>
          <a:p>
            <a:r>
              <a:rPr lang="ru-RU" dirty="0" smtClean="0"/>
              <a:t>Поведение , нарушающие моральные и правовые нормы</a:t>
            </a:r>
            <a:endParaRPr lang="ru-RU" dirty="0" smtClean="0"/>
          </a:p>
          <a:p>
            <a:r>
              <a:rPr lang="ru-RU" dirty="0" smtClean="0"/>
              <a:t> Проще всего определить его как деятельность (а также убеждения, отношение к чему-то или кому-то, чувства, действия, стратегии) личности, далёкие от обычных общепринятых. В обстановке конфликта — демонстрация жёсткой формы разрешения конфликта.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Социологические опросы показывают, что если в целом </a:t>
            </a:r>
            <a:r>
              <a:rPr lang="ru-RU" b="1" dirty="0" smtClean="0"/>
              <a:t>экстремистские</a:t>
            </a:r>
            <a:r>
              <a:rPr lang="ru-RU" dirty="0" smtClean="0"/>
              <a:t> настроения разделяют 4-6 </a:t>
            </a:r>
            <a:r>
              <a:rPr lang="ru-RU" b="1" dirty="0" smtClean="0"/>
              <a:t>процентов</a:t>
            </a:r>
            <a:r>
              <a:rPr lang="ru-RU" dirty="0" smtClean="0"/>
              <a:t> россиян, то </a:t>
            </a:r>
            <a:r>
              <a:rPr lang="ru-RU" b="1" dirty="0" smtClean="0"/>
              <a:t>среди</a:t>
            </a:r>
            <a:r>
              <a:rPr lang="ru-RU" dirty="0" smtClean="0"/>
              <a:t> </a:t>
            </a:r>
            <a:r>
              <a:rPr lang="ru-RU" b="1" dirty="0" smtClean="0"/>
              <a:t>молодежи</a:t>
            </a:r>
            <a:r>
              <a:rPr lang="ru-RU" dirty="0" smtClean="0"/>
              <a:t> этот показатель равен 15 </a:t>
            </a:r>
            <a:r>
              <a:rPr lang="ru-RU" b="1" dirty="0" smtClean="0"/>
              <a:t>процентам. </a:t>
            </a:r>
            <a:r>
              <a:rPr lang="ru-RU" dirty="0" smtClean="0"/>
              <a:t>Основной упор делался на молодежь от 14 до 22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</p:spPr>
        <p:txBody>
          <a:bodyPr/>
          <a:lstStyle/>
          <a:p>
            <a:r>
              <a:rPr lang="ru-RU" sz="3200" dirty="0" smtClean="0"/>
              <a:t>Росту экстремизма обычно способствуют: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социально-экономические кризисы</a:t>
            </a:r>
          </a:p>
          <a:p>
            <a:r>
              <a:rPr lang="ru-RU" dirty="0" smtClean="0"/>
              <a:t> резкое падение жизненного уровня основной массы населения</a:t>
            </a:r>
          </a:p>
          <a:p>
            <a:r>
              <a:rPr lang="ru-RU" dirty="0" smtClean="0"/>
              <a:t> тоталитарный политический режим с подавлением властями оппозиции</a:t>
            </a:r>
          </a:p>
          <a:p>
            <a:r>
              <a:rPr lang="ru-RU" dirty="0" smtClean="0"/>
              <a:t> преследованием инакомыслия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150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Слайд 1</vt:lpstr>
      <vt:lpstr>Вопросы для обсуждения:</vt:lpstr>
      <vt:lpstr>Экстремизм-</vt:lpstr>
      <vt:lpstr>Слайд 4</vt:lpstr>
      <vt:lpstr>Росту экстремизма обычно способствуют: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Питерский</cp:lastModifiedBy>
  <cp:revision>8</cp:revision>
  <dcterms:created xsi:type="dcterms:W3CDTF">2014-01-16T15:28:12Z</dcterms:created>
  <dcterms:modified xsi:type="dcterms:W3CDTF">2014-01-17T08:23:21Z</dcterms:modified>
</cp:coreProperties>
</file>